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FCCFF"/>
    <a:srgbClr val="66CCFF"/>
    <a:srgbClr val="FFCCCC"/>
    <a:srgbClr val="0000FF"/>
    <a:srgbClr val="00CC66"/>
    <a:srgbClr val="66FF33"/>
    <a:srgbClr val="FFCC66"/>
    <a:srgbClr val="66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64649841"/>
              </p:ext>
            </p:extLst>
          </p:nvPr>
        </p:nvGraphicFramePr>
        <p:xfrm>
          <a:off x="0" y="1143001"/>
          <a:ext cx="8991600" cy="576745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86183"/>
                <a:gridCol w="1240658"/>
                <a:gridCol w="2304075"/>
                <a:gridCol w="1535000"/>
                <a:gridCol w="1284969"/>
                <a:gridCol w="1740715"/>
              </a:tblGrid>
              <a:tr h="97753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00CC66">
                        <a:alpha val="40000"/>
                      </a:srgbClr>
                    </a:solidFill>
                  </a:tcPr>
                </a:tc>
              </a:tr>
              <a:tr h="977536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800" b="1" kern="1200" dirty="0">
                        <a:solidFill>
                          <a:srgbClr val="CC00FF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kern="12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9/11/2020</a:t>
                      </a:r>
                      <a:endParaRPr lang="en-US" sz="1400" b="0" kern="1200" dirty="0">
                        <a:solidFill>
                          <a:srgbClr val="0070C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Bí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xanh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nấu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chiên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sốt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chanh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dây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Bánh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plan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Mì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gà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tiềm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Sữa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Grow IQ 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</a:tr>
              <a:tr h="83146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  <a:endParaRPr lang="en-US" sz="1800" b="1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CC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10/11/2020</a:t>
                      </a:r>
                      <a:endParaRPr lang="en-US" sz="1400" b="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CC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Bắp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cải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tôm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tươi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C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trứng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C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Chuối cau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C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Cháo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Ếch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khoai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môn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Sữa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Grow IQ 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CCC">
                        <a:alpha val="60000"/>
                      </a:srgbClr>
                    </a:solidFill>
                  </a:tcPr>
                </a:tc>
              </a:tr>
              <a:tr h="83146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  <a:endParaRPr lang="en-US" sz="1800" b="1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11/11/2020</a:t>
                      </a:r>
                      <a:endParaRPr lang="en-US" sz="1400" b="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Mồng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tơi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mướp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bằm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Tôm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sốt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dầu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hào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Đu đủ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Hủ tiếu cá lóc    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Sữa Grow IQ 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>
                        <a:alpha val="50000"/>
                      </a:srgbClr>
                    </a:solidFill>
                  </a:tcPr>
                </a:tc>
              </a:tr>
              <a:tr h="91320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800" b="1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12/11/2020</a:t>
                      </a:r>
                      <a:endParaRPr lang="en-US" sz="1400" b="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Cải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soong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nạc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Mực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xào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chua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ngọt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Thanh long</a:t>
                      </a:r>
                      <a:endParaRPr lang="en-US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6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Soup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gà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bắp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non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Sữa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Grow IQ 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6CCFF">
                        <a:alpha val="50000"/>
                      </a:srgbClr>
                    </a:solidFill>
                  </a:tcPr>
                </a:tc>
              </a:tr>
              <a:tr h="118378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endParaRPr lang="en-US" sz="1800" b="1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13/11/2020</a:t>
                      </a:r>
                      <a:endParaRPr lang="en-US" sz="1400" b="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Cải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xanh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heo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nấu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đậu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Chuối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cau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Bánh</a:t>
                      </a: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bông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lan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lá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dứa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Sữa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Grow IQ 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C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0"/>
            <a:ext cx="923614" cy="914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24000" y="152400"/>
            <a:ext cx="5867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2 THÁNG 11</a:t>
            </a:r>
            <a:endParaRPr lang="en-US" sz="3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TỪ: 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9/11/2020 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/11/2020</a:t>
            </a:r>
            <a:endParaRPr lang="en-US" sz="24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 descr="d43ad7682d2f5c2dedfabce029bf2957_breakfast-meal-clipart-6-newell-fonda-public-schools_432-23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152400"/>
            <a:ext cx="1535119" cy="82796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128</Words>
  <Application>Microsoft Office PowerPoint</Application>
  <PresentationFormat>On-screen Show 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BeNgoan</cp:lastModifiedBy>
  <cp:revision>21</cp:revision>
  <dcterms:created xsi:type="dcterms:W3CDTF">2020-05-18T06:04:51Z</dcterms:created>
  <dcterms:modified xsi:type="dcterms:W3CDTF">2020-11-06T05:33:53Z</dcterms:modified>
</cp:coreProperties>
</file>